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sldIdLst>
    <p:sldId id="258" r:id="rId5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ENSUS" id="{B639BF37-7696-4C15-B21D-7B73BD18968B}">
          <p14:sldIdLst>
            <p14:sldId id="25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1F20"/>
    <a:srgbClr val="EA4542"/>
    <a:srgbClr val="70C387"/>
    <a:srgbClr val="C34F9D"/>
    <a:srgbClr val="4A7FC1"/>
    <a:srgbClr val="E67028"/>
    <a:srgbClr val="14291E"/>
    <a:srgbClr val="EA37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30A8EB-0797-060A-DC21-9ED8FB18DED4}" v="6" dt="2026-08-20T13:42:43.322"/>
    <p1510:client id="{439D07BF-67A9-BE98-2981-91BDAEA4B5B4}" v="11" dt="2026-08-20T13:34:01.860"/>
    <p1510:client id="{901A7CBE-E370-9D19-EC7C-59C8BE288104}" v="2" dt="2026-08-20T13:30:48.2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647"/>
    <p:restoredTop sz="94726"/>
  </p:normalViewPr>
  <p:slideViewPr>
    <p:cSldViewPr snapToGrid="0">
      <p:cViewPr varScale="1">
        <p:scale>
          <a:sx n="62" d="100"/>
          <a:sy n="62" d="100"/>
        </p:scale>
        <p:origin x="30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Cawley" userId="S::megan.cawley@compass-group.co.uk::b712a446-e7ba-4658-860a-da05fef682ca" providerId="AD" clId="Web-{439D07BF-67A9-BE98-2981-91BDAEA4B5B4}"/>
    <pc:docChg chg="delSld modSld modSection">
      <pc:chgData name="Megan Cawley" userId="S::megan.cawley@compass-group.co.uk::b712a446-e7ba-4658-860a-da05fef682ca" providerId="AD" clId="Web-{439D07BF-67A9-BE98-2981-91BDAEA4B5B4}" dt="2026-08-20T13:34:01.860" v="5" actId="20577"/>
      <pc:docMkLst>
        <pc:docMk/>
      </pc:docMkLst>
      <pc:sldChg chg="modSp">
        <pc:chgData name="Megan Cawley" userId="S::megan.cawley@compass-group.co.uk::b712a446-e7ba-4658-860a-da05fef682ca" providerId="AD" clId="Web-{439D07BF-67A9-BE98-2981-91BDAEA4B5B4}" dt="2026-08-20T13:34:01.860" v="5" actId="20577"/>
        <pc:sldMkLst>
          <pc:docMk/>
          <pc:sldMk cId="2397386731" sldId="258"/>
        </pc:sldMkLst>
        <pc:spChg chg="mod">
          <ac:chgData name="Megan Cawley" userId="S::megan.cawley@compass-group.co.uk::b712a446-e7ba-4658-860a-da05fef682ca" providerId="AD" clId="Web-{439D07BF-67A9-BE98-2981-91BDAEA4B5B4}" dt="2026-08-20T13:34:01.860" v="5" actId="20577"/>
          <ac:spMkLst>
            <pc:docMk/>
            <pc:sldMk cId="2397386731" sldId="258"/>
            <ac:spMk id="2" creationId="{86B78AF3-6B98-1FCA-CD0C-60EF1859DFCC}"/>
          </ac:spMkLst>
        </pc:spChg>
      </pc:sldChg>
      <pc:sldChg chg="del">
        <pc:chgData name="Megan Cawley" userId="S::megan.cawley@compass-group.co.uk::b712a446-e7ba-4658-860a-da05fef682ca" providerId="AD" clId="Web-{439D07BF-67A9-BE98-2981-91BDAEA4B5B4}" dt="2026-08-20T13:33:45.469" v="0"/>
        <pc:sldMkLst>
          <pc:docMk/>
          <pc:sldMk cId="3154761208" sldId="259"/>
        </pc:sldMkLst>
      </pc:sldChg>
    </pc:docChg>
  </pc:docChgLst>
  <pc:docChgLst>
    <pc:chgData name="Megan Cawley" userId="S::megan.cawley@compass-group.co.uk::b712a446-e7ba-4658-860a-da05fef682ca" providerId="AD" clId="Web-{3C30A8EB-0797-060A-DC21-9ED8FB18DED4}"/>
    <pc:docChg chg="modSld">
      <pc:chgData name="Megan Cawley" userId="S::megan.cawley@compass-group.co.uk::b712a446-e7ba-4658-860a-da05fef682ca" providerId="AD" clId="Web-{3C30A8EB-0797-060A-DC21-9ED8FB18DED4}" dt="2026-08-20T13:42:43.322" v="5"/>
      <pc:docMkLst>
        <pc:docMk/>
      </pc:docMkLst>
      <pc:sldChg chg="addSp modSp">
        <pc:chgData name="Megan Cawley" userId="S::megan.cawley@compass-group.co.uk::b712a446-e7ba-4658-860a-da05fef682ca" providerId="AD" clId="Web-{3C30A8EB-0797-060A-DC21-9ED8FB18DED4}" dt="2026-08-20T13:42:43.322" v="5"/>
        <pc:sldMkLst>
          <pc:docMk/>
          <pc:sldMk cId="2397386731" sldId="258"/>
        </pc:sldMkLst>
        <pc:spChg chg="add mod">
          <ac:chgData name="Megan Cawley" userId="S::megan.cawley@compass-group.co.uk::b712a446-e7ba-4658-860a-da05fef682ca" providerId="AD" clId="Web-{3C30A8EB-0797-060A-DC21-9ED8FB18DED4}" dt="2026-08-20T13:42:43.322" v="5"/>
          <ac:spMkLst>
            <pc:docMk/>
            <pc:sldMk cId="2397386731" sldId="258"/>
            <ac:spMk id="3" creationId="{AAD02B90-51FB-42A7-9777-D6DCC875EA25}"/>
          </ac:spMkLst>
        </pc:spChg>
      </pc:sldChg>
    </pc:docChg>
  </pc:docChgLst>
  <pc:docChgLst>
    <pc:chgData name="Megan Cawley" userId="S::megan.cawley@compass-group.co.uk::b712a446-e7ba-4658-860a-da05fef682ca" providerId="AD" clId="Web-{901A7CBE-E370-9D19-EC7C-59C8BE288104}"/>
    <pc:docChg chg="delSld delSection modSection">
      <pc:chgData name="Megan Cawley" userId="S::megan.cawley@compass-group.co.uk::b712a446-e7ba-4658-860a-da05fef682ca" providerId="AD" clId="Web-{901A7CBE-E370-9D19-EC7C-59C8BE288104}" dt="2026-08-20T13:30:48.236" v="1"/>
      <pc:docMkLst>
        <pc:docMk/>
      </pc:docMkLst>
      <pc:sldChg chg="del">
        <pc:chgData name="Megan Cawley" userId="S::megan.cawley@compass-group.co.uk::b712a446-e7ba-4658-860a-da05fef682ca" providerId="AD" clId="Web-{901A7CBE-E370-9D19-EC7C-59C8BE288104}" dt="2026-08-20T13:30:45.204" v="0"/>
        <pc:sldMkLst>
          <pc:docMk/>
          <pc:sldMk cId="3067925658" sldId="26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8884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0306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3625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B78AF3-6B98-1FCA-CD0C-60EF1859DFCC}"/>
              </a:ext>
            </a:extLst>
          </p:cNvPr>
          <p:cNvSpPr txBox="1"/>
          <p:nvPr/>
        </p:nvSpPr>
        <p:spPr>
          <a:xfrm>
            <a:off x="1125623" y="3176081"/>
            <a:ext cx="5308428" cy="501675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Focaccia or Garlic Flatbread</a:t>
            </a:r>
            <a:br>
              <a:rPr lang="en-US" sz="24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br>
              <a:rPr lang="en-US" sz="24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24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MAINS</a:t>
            </a: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Roboto"/>
                <a:ea typeface="Roboto"/>
                <a:cs typeface="Roboto"/>
              </a:rPr>
              <a:t>Hot Honey Chicken Goujons</a:t>
            </a:r>
            <a:br>
              <a:rPr lang="en-GB" sz="2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GB" sz="2400">
                <a:solidFill>
                  <a:srgbClr val="231F20"/>
                </a:solidFill>
                <a:latin typeface="Roboto"/>
                <a:ea typeface="Roboto"/>
                <a:cs typeface="Roboto"/>
              </a:rPr>
              <a:t>or Veg Mac and Cheese (v)</a:t>
            </a:r>
            <a:br>
              <a:rPr lang="en-GB" sz="2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endParaRPr lang="en-GB" sz="28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US" sz="24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SIDES</a:t>
            </a: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Chips, Coleslaw</a:t>
            </a:r>
            <a:b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and Baked Beans</a:t>
            </a:r>
            <a:b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endParaRPr lang="en-US" sz="28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US" sz="24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DESSERTS</a:t>
            </a: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Sticky Toffee Apple Crumble</a:t>
            </a:r>
            <a:b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or Ice Lolly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AAD02B90-51FB-42A7-9777-D6DCC875EA25}"/>
              </a:ext>
            </a:extLst>
          </p:cNvPr>
          <p:cNvSpPr txBox="1"/>
          <p:nvPr/>
        </p:nvSpPr>
        <p:spPr>
          <a:xfrm>
            <a:off x="2516625" y="8457999"/>
            <a:ext cx="25074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*Menus may be subject to change</a:t>
            </a:r>
          </a:p>
        </p:txBody>
      </p:sp>
    </p:spTree>
    <p:extLst>
      <p:ext uri="{BB962C8B-B14F-4D97-AF65-F5344CB8AC3E}">
        <p14:creationId xmlns:p14="http://schemas.microsoft.com/office/powerpoint/2010/main" val="2397386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7EBC33DE6E5C34BBD80C2C78E2E26EC" ma:contentTypeVersion="7" ma:contentTypeDescription="Create a new document." ma:contentTypeScope="" ma:versionID="d0de91a54d9a1f30e6937b0bcbf79493">
  <xsd:schema xmlns:xsd="http://www.w3.org/2001/XMLSchema" xmlns:xs="http://www.w3.org/2001/XMLSchema" xmlns:p="http://schemas.microsoft.com/office/2006/metadata/properties" xmlns:ns2="c5e7a937-a3f7-45e1-bd95-073533655104" targetNamespace="http://schemas.microsoft.com/office/2006/metadata/properties" ma:root="true" ma:fieldsID="80b3a04bc174bdfd93d75d2fefde4caa" ns2:_="">
    <xsd:import namespace="c5e7a937-a3f7-45e1-bd95-0735336551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e7a937-a3f7-45e1-bd95-07353365510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48EBBF4-CF45-4134-B147-87FA9258232E}"/>
</file>

<file path=customXml/itemProps2.xml><?xml version="1.0" encoding="utf-8"?>
<ds:datastoreItem xmlns:ds="http://schemas.openxmlformats.org/officeDocument/2006/customXml" ds:itemID="{251B0362-0AFF-4ED8-AE1D-BC48F01BE50B}">
  <ds:schemaRefs>
    <ds:schemaRef ds:uri="2e70e135-83f8-41c8-a854-d55dcc40cc34"/>
    <ds:schemaRef ds:uri="http://purl.org/dc/terms/"/>
    <ds:schemaRef ds:uri="http://schemas.openxmlformats.org/package/2006/metadata/core-properties"/>
    <ds:schemaRef ds:uri="http://purl.org/dc/dcmitype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2343eec4-a8bb-46e8-949c-19aa8f30579a"/>
    <ds:schemaRef ds:uri="http://schemas.microsoft.com/office/2006/metadata/properties"/>
    <ds:schemaRef ds:uri="http://www.w3.org/XML/1998/namespace"/>
    <ds:schemaRef ds:uri="c0ce68d2-f4a4-4963-9a31-30d16dda62a3"/>
    <ds:schemaRef ds:uri="2a4231d9-844b-42ba-9d15-21bb434c25e3"/>
  </ds:schemaRefs>
</ds:datastoreItem>
</file>

<file path=customXml/itemProps3.xml><?xml version="1.0" encoding="utf-8"?>
<ds:datastoreItem xmlns:ds="http://schemas.openxmlformats.org/officeDocument/2006/customXml" ds:itemID="{8AC0F027-B9C6-4C87-8F28-C504237B0D6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72f14c-d40a-4996-84a9-078c3b8640e0}" enabled="1" method="Standard" siteId="{cd62b7dd-4b48-44bd-90e7-e143a22c8ead}" contentBits="2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329</TotalTime>
  <Words>112</Words>
  <Application>Microsoft Office PowerPoint</Application>
  <PresentationFormat>Custom</PresentationFormat>
  <Paragraphs>18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2013 - 2022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Victoria Dunn</dc:creator>
  <cp:lastModifiedBy>Megan Cawley</cp:lastModifiedBy>
  <cp:revision>18</cp:revision>
  <dcterms:created xsi:type="dcterms:W3CDTF">2025-02-26T12:17:04Z</dcterms:created>
  <dcterms:modified xsi:type="dcterms:W3CDTF">2026-08-20T13:42:46Z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0x01010097EBC33DE6E5C34BBD80C2C78E2E26EC</vt:lpwstr>
  </property>
  <property fmtid="{D5CDD505-2E9C-101B-9397-08002B2CF9AE}" pid="3" name="ClassificationContentMarkingFooterLocations">
    <vt:lpwstr>Office 2013 - 2022 Theme:8</vt:lpwstr>
  </property>
  <property fmtid="{D5CDD505-2E9C-101B-9397-08002B2CF9AE}" pid="4" name="ClassificationContentMarkingFooterText">
    <vt:lpwstr>Internal</vt:lpwstr>
  </property>
  <property fmtid="{D5CDD505-2E9C-101B-9397-08002B2CF9AE}" pid="5" name="MediaServiceImageTags">
    <vt:lpwstr/>
  </property>
  <property fmtid="{D5CDD505-2E9C-101B-9397-08002B2CF9AE}" pid="6" name="Order">
    <vt:r8>1390800</vt:r8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