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222A9D-10BA-8357-7D97-472907433051}" v="758" dt="2026-04-14T14:11:54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68" d="100"/>
          <a:sy n="68" d="100"/>
        </p:scale>
        <p:origin x="1176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close-up of a magazine&#10;&#10;AI-generated content may be incorrect.">
            <a:extLst>
              <a:ext uri="{FF2B5EF4-FFF2-40B4-BE49-F238E27FC236}">
                <a16:creationId xmlns:a16="http://schemas.microsoft.com/office/drawing/2014/main" id="{ED2A70E0-A06E-7538-7571-DBC86B4EF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" y="245"/>
            <a:ext cx="12185160" cy="685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30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51E9A728E17641A41B6DCDADBB8A3E" ma:contentTypeVersion="11" ma:contentTypeDescription="Create a new document." ma:contentTypeScope="" ma:versionID="57649d178808634cdf5035dbc1753683">
  <xsd:schema xmlns:xsd="http://www.w3.org/2001/XMLSchema" xmlns:xs="http://www.w3.org/2001/XMLSchema" xmlns:p="http://schemas.microsoft.com/office/2006/metadata/properties" xmlns:ns2="9b52dc07-3e6e-4c7d-a98c-273285df5135" xmlns:ns3="c0d8ff7c-557b-4c45-87cd-805a5611e674" targetNamespace="http://schemas.microsoft.com/office/2006/metadata/properties" ma:root="true" ma:fieldsID="125bf3a06932c79b149499b7863ee1ed" ns2:_="" ns3:_="">
    <xsd:import namespace="9b52dc07-3e6e-4c7d-a98c-273285df5135"/>
    <xsd:import namespace="c0d8ff7c-557b-4c45-87cd-805a5611e6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52dc07-3e6e-4c7d-a98c-273285df51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d59907-9e8f-47b5-bf29-89a5786a22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bf9704e-d39e-4a52-a087-b6f4719611ea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52dc07-3e6e-4c7d-a98c-273285df5135">
      <Terms xmlns="http://schemas.microsoft.com/office/infopath/2007/PartnerControls"/>
    </lcf76f155ced4ddcb4097134ff3c332f>
    <TaxCatchAll xmlns="c0d8ff7c-557b-4c45-87cd-805a5611e674" xsi:nil="true"/>
  </documentManagement>
</p:properties>
</file>

<file path=customXml/itemProps1.xml><?xml version="1.0" encoding="utf-8"?>
<ds:datastoreItem xmlns:ds="http://schemas.openxmlformats.org/officeDocument/2006/customXml" ds:itemID="{18D7E404-5050-407B-8DA9-047BB5C483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7AFCE1-95C2-486B-95B5-F8F4C759F3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52dc07-3e6e-4c7d-a98c-273285df5135"/>
    <ds:schemaRef ds:uri="c0d8ff7c-557b-4c45-87cd-805a5611e6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B60BD27-EF85-47E3-AD5A-62816C614C6E}">
  <ds:schemaRefs>
    <ds:schemaRef ds:uri="http://schemas.microsoft.com/office/2006/metadata/properties"/>
    <ds:schemaRef ds:uri="http://schemas.microsoft.com/office/infopath/2007/PartnerControls"/>
    <ds:schemaRef ds:uri="9b52dc07-3e6e-4c7d-a98c-273285df5135"/>
    <ds:schemaRef ds:uri="c0d8ff7c-557b-4c45-87cd-805a5611e67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253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Deborah Colyer</dc:creator>
  <cp:lastModifiedBy>Deborah Colyer</cp:lastModifiedBy>
  <cp:revision>813</cp:revision>
  <dcterms:created xsi:type="dcterms:W3CDTF">2023-12-08T13:52:26Z</dcterms:created>
  <dcterms:modified xsi:type="dcterms:W3CDTF">2026-04-14T14:12:07Z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0x0101004251E9A728E17641A41B6DCDADBB8A3E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</Properties>
</file>